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85BEED-4CF9-467F-8A20-7DD62D969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1FB8EF-9AB2-4AA6-9947-60241B09B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7A4E33-EA37-45E3-805A-C48919C8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DDF40D-BEC0-4A09-AAFF-135F4127E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8AB5C1-49B8-4B54-8EEE-75FF4F2E5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777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86D07B-648A-4BA0-A52E-27376FA1B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2C02B59-C6D9-4628-AB5E-C3A58A2CA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7D6FB7-A0A2-4E1F-BF69-ECF888F6A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58D939-ED2D-4E29-A199-4B93EBCEA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1E3628-5B0D-4F35-82D3-45875EA9F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3249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F1496C9-A1B4-45DB-957B-04F825592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0D75156-8AB2-4E0C-B2AC-AAED02A1B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4A39B2-D4E8-4853-BF46-1D70C9C7D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E7383C-D78D-4219-ABAB-8EC7AF4FC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D62A01-204C-41F1-AAF1-CB9840051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454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9BDB4-7B3C-40EC-982B-1FD368FE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BABBCC-9545-4EF5-B245-148F1F181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CF2C20-4791-447B-B75C-1733A8F53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64DED3-44E6-4FB2-B4A2-9ABB8EB36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999E14-555E-469F-AC9B-A23306E89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123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F1CBF9-4814-4029-BCE8-5BB99EB0B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03D17D-45BA-442C-9611-8A900D54E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9DBCA6-7138-402B-8410-1F9F311C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08245C-4FFE-4C62-A6D1-AE4ED155F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EBA037-0C6E-4EA3-8BD5-07962519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232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57F2C-4536-4837-B5A1-B15ECAC28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48A195-30D4-4D4C-8022-0E4CAD6AF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86AB58-8DB8-4A05-97A4-C137BD725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728E03B-046A-4B8C-9DAD-8F89D323C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1A46BF-5A82-420A-8656-89B9E1C47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5ECFBAE-FA86-43FB-A3D5-A2ACD67D8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761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A222B8-CACA-4D5A-8DDE-B5A161829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8535A5-5C4A-4150-B7E0-B0F05EEF5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1C1E8F2-1C80-4B67-98D2-C8BDAE93CB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2730D65-181A-4D38-9781-1DA1D5AC23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1E17A56-015A-4FFF-870E-AD1F795CB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04999BD-D4B4-42D7-A308-9629E1FE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BE301C7-7A6D-43EC-ACF8-7D726413E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06ACA1B-BB2A-436E-B897-A4A9A7CCD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212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56E74-B480-4B77-8153-EE2D8D461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049B097-F043-448D-A815-A34890C97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31ACAD2-0122-4E24-BD1C-8873D912E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53D73B-8EFC-42B3-A00C-2B666836F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932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7FFDD0-CBA9-49C2-ABAF-C9E7AC5EF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4C649CC-A343-4A50-9732-09007CB6D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1FFAC1-26A5-4A87-AA4C-ACB94A9C4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5083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F8DC54-D3D1-48B5-A828-FA88D4CC6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B59635-09BE-4DA0-8F7B-B0D93FBAB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7F80DB-EE3F-45F6-99AC-5388728BE4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BF7C9C-8509-40DD-9028-7292D39E6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7EF6A7-731E-4AF2-8527-667BF61D0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8432EFF-816E-43A4-8878-B5C6A6AA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4690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94148D-3662-4811-BC09-FE1ECDEE6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7F6191-617C-4A67-AB8D-FF268DED42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0A71E2-B2F0-4B5C-94FA-2DB037261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1D03A3-A67F-41E5-A347-9574484F4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911501-151E-46E5-B8D8-69860238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FB7124-2396-45A7-9928-22958CDAD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93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2574C49-56D9-4689-BD9D-A3BB01D84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9D53EE0-E1D0-430A-B703-9D5B3E275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A7C23F-CE9D-4D9E-A2FB-09261715E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291DC-C5BA-496B-9FF3-AA3DC5CDA8C2}" type="datetimeFigureOut">
              <a:rPr lang="pt-BR" smtClean="0"/>
              <a:t>11/03/2020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B86664-21D6-46AD-BA9F-D46D718D00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98059F-502A-46F6-9350-AC11D6B1A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0D1E6-1159-4513-A8D7-BCDA7BCCD96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8972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CE99A-4548-400E-BFFF-9A5D6D94B4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33BEDB-0043-4772-8970-A4E5DD6FDB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1213072-60A8-4114-810E-6F37E6180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05" b="4478"/>
          <a:stretch/>
        </p:blipFill>
        <p:spPr>
          <a:xfrm>
            <a:off x="0" y="504966"/>
            <a:ext cx="12192000" cy="628479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7D75AF6-98E5-4DF0-A96E-757BC60216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642"/>
          <a:stretch/>
        </p:blipFill>
        <p:spPr>
          <a:xfrm>
            <a:off x="0" y="0"/>
            <a:ext cx="12192000" cy="573206"/>
          </a:xfrm>
          <a:prstGeom prst="rect">
            <a:avLst/>
          </a:prstGeom>
        </p:spPr>
      </p:pic>
      <p:pic>
        <p:nvPicPr>
          <p:cNvPr id="9" name="Imagem 8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CA5A2574-5FDE-4096-AF66-676C724F2C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3"/>
          <a:stretch/>
        </p:blipFill>
        <p:spPr>
          <a:xfrm>
            <a:off x="0" y="934984"/>
            <a:ext cx="12192000" cy="59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61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68E7009F-4CE5-43BF-AC05-953E0B788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92" b="4265"/>
          <a:stretch/>
        </p:blipFill>
        <p:spPr>
          <a:xfrm>
            <a:off x="0" y="573206"/>
            <a:ext cx="12192000" cy="6281447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51822D1-9A88-46B2-8E98-0797904406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642"/>
          <a:stretch/>
        </p:blipFill>
        <p:spPr>
          <a:xfrm>
            <a:off x="0" y="0"/>
            <a:ext cx="12192000" cy="573206"/>
          </a:xfrm>
          <a:prstGeom prst="rect">
            <a:avLst/>
          </a:prstGeom>
        </p:spPr>
      </p:pic>
      <p:pic>
        <p:nvPicPr>
          <p:cNvPr id="5" name="Imagem 4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F752436D-C4E1-40D0-AB7E-F64A0B9324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3"/>
          <a:stretch/>
        </p:blipFill>
        <p:spPr>
          <a:xfrm>
            <a:off x="0" y="934984"/>
            <a:ext cx="12192000" cy="59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C6352B28-41EF-4914-80A7-1F81B8DCF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664" y="1825625"/>
            <a:ext cx="7194672" cy="4351338"/>
          </a:xfr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4C6A1F6-CB83-4A64-8584-A87421E617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46"/>
          <a:stretch/>
        </p:blipFill>
        <p:spPr>
          <a:xfrm>
            <a:off x="0" y="574397"/>
            <a:ext cx="12192000" cy="628192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9AAC61A-D471-48D7-A46D-391D157833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642"/>
          <a:stretch/>
        </p:blipFill>
        <p:spPr>
          <a:xfrm>
            <a:off x="0" y="1191"/>
            <a:ext cx="12192000" cy="573206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3F61899-D851-4DDD-A45F-B51132FC32D4}"/>
              </a:ext>
            </a:extLst>
          </p:cNvPr>
          <p:cNvSpPr/>
          <p:nvPr/>
        </p:nvSpPr>
        <p:spPr>
          <a:xfrm>
            <a:off x="1473958" y="2054622"/>
            <a:ext cx="2593075" cy="280892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6C0A7F5-94D5-4C71-A618-52147D75EA3E}"/>
              </a:ext>
            </a:extLst>
          </p:cNvPr>
          <p:cNvSpPr/>
          <p:nvPr/>
        </p:nvSpPr>
        <p:spPr>
          <a:xfrm>
            <a:off x="4301319" y="2054622"/>
            <a:ext cx="2593075" cy="280892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FEC7BB5-751A-4690-A97F-B2C7C670CCB7}"/>
              </a:ext>
            </a:extLst>
          </p:cNvPr>
          <p:cNvSpPr/>
          <p:nvPr/>
        </p:nvSpPr>
        <p:spPr>
          <a:xfrm>
            <a:off x="1473958" y="5874951"/>
            <a:ext cx="5420436" cy="5940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B886638-8F40-409B-B03F-8C90775660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77" y="2501207"/>
            <a:ext cx="2450495" cy="186553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1AF5700E-8B31-421D-9046-B35CF8905B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86" y="2448702"/>
            <a:ext cx="2085739" cy="1960595"/>
          </a:xfrm>
          <a:prstGeom prst="rect">
            <a:avLst/>
          </a:prstGeom>
        </p:spPr>
      </p:pic>
      <p:pic>
        <p:nvPicPr>
          <p:cNvPr id="15" name="Imagem 14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2303125E-046A-449F-BBCE-1F576ADDE7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3"/>
          <a:stretch/>
        </p:blipFill>
        <p:spPr>
          <a:xfrm>
            <a:off x="0" y="934984"/>
            <a:ext cx="12192000" cy="59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2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019B3808-39D8-4313-9549-5B690A792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631" y="1825625"/>
            <a:ext cx="5322737" cy="4351338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89A303A-14AD-4FA3-8FCD-43132828A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30"/>
          <a:stretch/>
        </p:blipFill>
        <p:spPr>
          <a:xfrm>
            <a:off x="-14315" y="601982"/>
            <a:ext cx="12192000" cy="627160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15D0662-3802-4541-BB5A-68F24CF29E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642"/>
          <a:stretch/>
        </p:blipFill>
        <p:spPr>
          <a:xfrm>
            <a:off x="0" y="0"/>
            <a:ext cx="12192000" cy="57320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9FB1A35-FAB7-43D1-8E91-0C0D9F95C4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1642"/>
          <a:stretch/>
        </p:blipFill>
        <p:spPr>
          <a:xfrm>
            <a:off x="-1" y="14388"/>
            <a:ext cx="12192000" cy="573206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24F52F1-750D-4F08-83FA-3A6964B69273}"/>
              </a:ext>
            </a:extLst>
          </p:cNvPr>
          <p:cNvSpPr/>
          <p:nvPr/>
        </p:nvSpPr>
        <p:spPr>
          <a:xfrm>
            <a:off x="1473958" y="2442950"/>
            <a:ext cx="2593075" cy="31116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9A0D39C-E7B9-47E0-87A0-DD5D36645456}"/>
              </a:ext>
            </a:extLst>
          </p:cNvPr>
          <p:cNvSpPr/>
          <p:nvPr/>
        </p:nvSpPr>
        <p:spPr>
          <a:xfrm>
            <a:off x="4274023" y="2442950"/>
            <a:ext cx="2593075" cy="31116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B028B61-C0D2-408A-950C-F0E12D2A0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17" y="2715172"/>
            <a:ext cx="3473355" cy="2839468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53135B8-0C5C-488B-959A-B90B88D455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4396">
            <a:off x="4151331" y="2994150"/>
            <a:ext cx="2664325" cy="2316519"/>
          </a:xfrm>
          <a:prstGeom prst="rect">
            <a:avLst/>
          </a:prstGeom>
        </p:spPr>
      </p:pic>
      <p:pic>
        <p:nvPicPr>
          <p:cNvPr id="13" name="Imagem 12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39D3CAF8-2D59-4F61-80BE-74BF58D980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98"/>
          <a:stretch/>
        </p:blipFill>
        <p:spPr>
          <a:xfrm>
            <a:off x="-14315" y="380709"/>
            <a:ext cx="12192000" cy="649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5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7B721B5F-0C0B-47C1-8A26-3331BB2BD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37D5A31-9FA7-4D0D-A2B8-864F6ADE81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550"/>
          <a:stretch/>
        </p:blipFill>
        <p:spPr>
          <a:xfrm>
            <a:off x="0" y="928468"/>
            <a:ext cx="12192000" cy="583185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D137B3C-5C67-45A0-8D88-75F413D8E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550"/>
          <a:stretch/>
        </p:blipFill>
        <p:spPr>
          <a:xfrm>
            <a:off x="0" y="447024"/>
            <a:ext cx="12192000" cy="636169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8199FDC-77F0-441F-BA1E-7A2F195FA9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642"/>
          <a:stretch/>
        </p:blipFill>
        <p:spPr>
          <a:xfrm>
            <a:off x="0" y="-213745"/>
            <a:ext cx="12192000" cy="57320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1CF3E18-56F0-4E5F-B194-DC18C6131D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1642"/>
          <a:stretch/>
        </p:blipFill>
        <p:spPr>
          <a:xfrm>
            <a:off x="0" y="-202240"/>
            <a:ext cx="12192000" cy="573206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B3268DAF-2F2F-4B50-ABC1-E998A92ADC64}"/>
              </a:ext>
            </a:extLst>
          </p:cNvPr>
          <p:cNvSpPr/>
          <p:nvPr/>
        </p:nvSpPr>
        <p:spPr>
          <a:xfrm>
            <a:off x="1473958" y="2108659"/>
            <a:ext cx="2593075" cy="29416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145338D-2BEF-4F00-8D53-BA698BF55AE3}"/>
              </a:ext>
            </a:extLst>
          </p:cNvPr>
          <p:cNvSpPr/>
          <p:nvPr/>
        </p:nvSpPr>
        <p:spPr>
          <a:xfrm>
            <a:off x="4287671" y="2108659"/>
            <a:ext cx="2593075" cy="29416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C809D25B-8538-4276-936F-97F774812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04381"/>
            <a:ext cx="3180291" cy="3180291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421F6BF-269D-46FA-A49E-1667DC04FD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229" y="2162401"/>
            <a:ext cx="2973442" cy="274298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D75516EC-3BE6-42C0-B214-E8FAF151761F}"/>
              </a:ext>
            </a:extLst>
          </p:cNvPr>
          <p:cNvSpPr/>
          <p:nvPr/>
        </p:nvSpPr>
        <p:spPr>
          <a:xfrm>
            <a:off x="1473958" y="5929532"/>
            <a:ext cx="5406788" cy="4472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99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6C9040-78FC-41A2-9F5D-966C53B56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C8479D30-5DA9-4A9F-9E80-0FA5E5725AA2}"/>
              </a:ext>
            </a:extLst>
          </p:cNvPr>
          <p:cNvGrpSpPr/>
          <p:nvPr/>
        </p:nvGrpSpPr>
        <p:grpSpPr>
          <a:xfrm>
            <a:off x="0" y="3347"/>
            <a:ext cx="12192000" cy="6854653"/>
            <a:chOff x="0" y="-153071"/>
            <a:chExt cx="12192000" cy="6854653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25782386-917E-4309-B6ED-34A9AED9B5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86479"/>
            <a:stretch/>
          </p:blipFill>
          <p:spPr>
            <a:xfrm>
              <a:off x="0" y="-153071"/>
              <a:ext cx="12192000" cy="926795"/>
            </a:xfrm>
            <a:prstGeom prst="rect">
              <a:avLst/>
            </a:prstGeom>
          </p:spPr>
        </p:pic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0C29C554-89D0-4E96-88B7-6BB5CD448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4641"/>
            <a:stretch/>
          </p:blipFill>
          <p:spPr>
            <a:xfrm>
              <a:off x="0" y="773724"/>
              <a:ext cx="12192000" cy="5927858"/>
            </a:xfrm>
            <a:prstGeom prst="rect">
              <a:avLst/>
            </a:prstGeom>
          </p:spPr>
        </p:pic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A381041A-AD19-4393-B54B-F0EFD449D54E}"/>
              </a:ext>
            </a:extLst>
          </p:cNvPr>
          <p:cNvSpPr txBox="1"/>
          <p:nvPr/>
        </p:nvSpPr>
        <p:spPr>
          <a:xfrm>
            <a:off x="10863618" y="15831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88FC598-26F6-4276-A531-6436F19635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642"/>
          <a:stretch/>
        </p:blipFill>
        <p:spPr>
          <a:xfrm>
            <a:off x="0" y="0"/>
            <a:ext cx="12192000" cy="57320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C7613DD-DF83-4403-AED8-5278F79AC3D5}"/>
              </a:ext>
            </a:extLst>
          </p:cNvPr>
          <p:cNvPicPr/>
          <p:nvPr/>
        </p:nvPicPr>
        <p:blipFill rotWithShape="1">
          <a:blip r:embed="rId5"/>
          <a:srcRect l="26388" t="32358" r="37911" b="25250"/>
          <a:stretch/>
        </p:blipFill>
        <p:spPr bwMode="auto">
          <a:xfrm>
            <a:off x="0" y="3622898"/>
            <a:ext cx="4722125" cy="26890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9A4BC0B-D105-4131-9B13-C145E83B312E}"/>
              </a:ext>
            </a:extLst>
          </p:cNvPr>
          <p:cNvSpPr/>
          <p:nvPr/>
        </p:nvSpPr>
        <p:spPr>
          <a:xfrm>
            <a:off x="4462819" y="3622898"/>
            <a:ext cx="7547212" cy="268900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Fluxograma: Decisão 12">
            <a:extLst>
              <a:ext uri="{FF2B5EF4-FFF2-40B4-BE49-F238E27FC236}">
                <a16:creationId xmlns:a16="http://schemas.microsoft.com/office/drawing/2014/main" id="{3984DCB5-3BA3-46C3-84A2-8D0018F24CC6}"/>
              </a:ext>
            </a:extLst>
          </p:cNvPr>
          <p:cNvSpPr/>
          <p:nvPr/>
        </p:nvSpPr>
        <p:spPr>
          <a:xfrm>
            <a:off x="6291618" y="4128060"/>
            <a:ext cx="5390297" cy="1678675"/>
          </a:xfrm>
          <a:prstGeom prst="flowChartDecision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456A8F0-E57A-4A43-9A3E-153DDDE87DA6}"/>
              </a:ext>
            </a:extLst>
          </p:cNvPr>
          <p:cNvSpPr txBox="1"/>
          <p:nvPr/>
        </p:nvSpPr>
        <p:spPr>
          <a:xfrm>
            <a:off x="7469877" y="4305679"/>
            <a:ext cx="4313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92D050"/>
                </a:solidFill>
              </a:rPr>
              <a:t>SELECT</a:t>
            </a:r>
          </a:p>
        </p:txBody>
      </p:sp>
      <p:pic>
        <p:nvPicPr>
          <p:cNvPr id="14" name="Imagem 13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64955758-25B9-482B-AD9E-217A504A395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3"/>
          <a:stretch/>
        </p:blipFill>
        <p:spPr>
          <a:xfrm>
            <a:off x="0" y="934984"/>
            <a:ext cx="12192000" cy="591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0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DB9DB4C-AC42-46D8-8E33-5234E39CAD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41" b="5401"/>
          <a:stretch/>
        </p:blipFill>
        <p:spPr>
          <a:xfrm>
            <a:off x="0" y="662213"/>
            <a:ext cx="12192000" cy="603937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02A2F36-8DA9-4C0C-B633-4EC0D913C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642"/>
          <a:stretch/>
        </p:blipFill>
        <p:spPr>
          <a:xfrm>
            <a:off x="0" y="16633"/>
            <a:ext cx="12192000" cy="573206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55CCF7BB-418E-4B2F-9B3E-310DE1FEFB11}"/>
              </a:ext>
            </a:extLst>
          </p:cNvPr>
          <p:cNvSpPr/>
          <p:nvPr/>
        </p:nvSpPr>
        <p:spPr>
          <a:xfrm>
            <a:off x="2442950" y="1690688"/>
            <a:ext cx="2251880" cy="29664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E4952C9-5179-4044-AE90-A02E46CC63A7}"/>
              </a:ext>
            </a:extLst>
          </p:cNvPr>
          <p:cNvSpPr/>
          <p:nvPr/>
        </p:nvSpPr>
        <p:spPr>
          <a:xfrm>
            <a:off x="0" y="1690689"/>
            <a:ext cx="2297380" cy="2966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911AF30-0D66-457D-9640-6FE0BB610C84}"/>
              </a:ext>
            </a:extLst>
          </p:cNvPr>
          <p:cNvSpPr/>
          <p:nvPr/>
        </p:nvSpPr>
        <p:spPr>
          <a:xfrm>
            <a:off x="4885900" y="1937980"/>
            <a:ext cx="2251880" cy="27191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36B65AF-6CB8-48BD-8AB9-986572669ED7}"/>
              </a:ext>
            </a:extLst>
          </p:cNvPr>
          <p:cNvSpPr/>
          <p:nvPr/>
        </p:nvSpPr>
        <p:spPr>
          <a:xfrm>
            <a:off x="7328850" y="1690684"/>
            <a:ext cx="2274630" cy="29664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C62135D-6B76-420B-8F7C-606BDA8C30BC}"/>
              </a:ext>
            </a:extLst>
          </p:cNvPr>
          <p:cNvSpPr/>
          <p:nvPr/>
        </p:nvSpPr>
        <p:spPr>
          <a:xfrm>
            <a:off x="9725440" y="1690685"/>
            <a:ext cx="2392900" cy="29251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07DD666E-CEBD-4C8F-B38F-F1AA1CABC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5388"/>
            <a:ext cx="2652219" cy="254045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4CA13B23-B586-4CFF-B275-3ACAE6D6FC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880" y="2404685"/>
            <a:ext cx="2767013" cy="2211153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1DB906E4-CC3B-4F4A-974E-8AE6035226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39965" y="2193201"/>
            <a:ext cx="2948183" cy="200796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989F47D0-8472-4C99-AAA4-8043A7AAF3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56615" y="2260237"/>
            <a:ext cx="2330550" cy="1786052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EAD9733B-8A15-4DA0-A20A-0AB248BC8D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151" y="1690684"/>
            <a:ext cx="2356646" cy="2966443"/>
          </a:xfrm>
          <a:prstGeom prst="rect">
            <a:avLst/>
          </a:prstGeom>
        </p:spPr>
      </p:pic>
      <p:pic>
        <p:nvPicPr>
          <p:cNvPr id="20" name="Imagem 19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A9ABDFF1-D507-4E56-BBAF-9AEE40027EC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25"/>
          <a:stretch/>
        </p:blipFill>
        <p:spPr>
          <a:xfrm>
            <a:off x="0" y="6492875"/>
            <a:ext cx="12192000" cy="36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8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B465E-8D30-46D8-8F2B-8020E561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6C9040-78FC-41A2-9F5D-966C53B56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BFC7826-56EE-4256-AD2E-AB9E61FF1B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42" b="5585"/>
          <a:stretch/>
        </p:blipFill>
        <p:spPr>
          <a:xfrm>
            <a:off x="0" y="470183"/>
            <a:ext cx="12192000" cy="593061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25432D1-468A-4773-9B1D-7C4AC9BBBE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642"/>
          <a:stretch/>
        </p:blipFill>
        <p:spPr>
          <a:xfrm>
            <a:off x="0" y="-103023"/>
            <a:ext cx="12192000" cy="573206"/>
          </a:xfrm>
          <a:prstGeom prst="rect">
            <a:avLst/>
          </a:prstGeom>
        </p:spPr>
      </p:pic>
      <p:pic>
        <p:nvPicPr>
          <p:cNvPr id="8" name="Imagem 7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2197B6B9-BB20-4D98-A2F6-8546426418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25"/>
          <a:stretch/>
        </p:blipFill>
        <p:spPr>
          <a:xfrm>
            <a:off x="0" y="6492875"/>
            <a:ext cx="12192000" cy="36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5501C-759B-44B9-82C5-141AB833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" name="Espaço Reservado para Conteúdo 8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A36B231F-F796-4B78-A86F-CBF4BCB3A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65210D0-6350-4FD9-A95E-1E509A23C0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0" t="30249" r="27351" b="22587"/>
          <a:stretch/>
        </p:blipFill>
        <p:spPr>
          <a:xfrm>
            <a:off x="0" y="-3347"/>
            <a:ext cx="12192000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910701D-6CF0-4D1C-9CDE-E2B92CD2BA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1642"/>
          <a:stretch/>
        </p:blipFill>
        <p:spPr>
          <a:xfrm>
            <a:off x="0" y="0"/>
            <a:ext cx="12192000" cy="573206"/>
          </a:xfrm>
          <a:prstGeom prst="rect">
            <a:avLst/>
          </a:prstGeom>
        </p:spPr>
      </p:pic>
      <p:pic>
        <p:nvPicPr>
          <p:cNvPr id="10" name="Imagem 9" descr="Uma imagem contendo screenshot, computador&#10;&#10;Descrição gerada automaticamente">
            <a:extLst>
              <a:ext uri="{FF2B5EF4-FFF2-40B4-BE49-F238E27FC236}">
                <a16:creationId xmlns:a16="http://schemas.microsoft.com/office/drawing/2014/main" id="{E435430C-0F94-4E8B-B53C-FB392F142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25"/>
          <a:stretch/>
        </p:blipFill>
        <p:spPr>
          <a:xfrm>
            <a:off x="0" y="6492875"/>
            <a:ext cx="12192000" cy="361778"/>
          </a:xfrm>
          <a:prstGeom prst="rect">
            <a:avLst/>
          </a:prstGeom>
        </p:spPr>
      </p:pic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9B585FB5-DA2E-48EA-AC93-B6033114A2E0}"/>
              </a:ext>
            </a:extLst>
          </p:cNvPr>
          <p:cNvCxnSpPr/>
          <p:nvPr/>
        </p:nvCxnSpPr>
        <p:spPr>
          <a:xfrm>
            <a:off x="1323832" y="3534771"/>
            <a:ext cx="764275" cy="0"/>
          </a:xfrm>
          <a:prstGeom prst="line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68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24</cp:revision>
  <dcterms:created xsi:type="dcterms:W3CDTF">2020-03-04T20:41:25Z</dcterms:created>
  <dcterms:modified xsi:type="dcterms:W3CDTF">2020-03-11T16:40:54Z</dcterms:modified>
</cp:coreProperties>
</file>

<file path=docProps/thumbnail.jpeg>
</file>